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37854-5C8C-45E9-A1E3-92311EEFB8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848F0-99BF-40C6-AE95-B825E1655A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Positions of the “Landau pole” defined as gY(μ)=4π.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5EBC1E-00A7-4484-A1A6-F77CD7443A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12, December 2016, 123B04, </a:t>
            </a:r>
            <a:r>
              <a:rPr lang="en-US" altLang="en-US" sz="1000">
                <a:solidFill>
                  <a:srgbClr val="333333"/>
                </a:solidFill>
                <a:hlinkClick r:id="rId3"/>
              </a:rPr>
              <a:t>https://doi.org/10.1093/ptep/ptw164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Positions of the “Landau pole” defined as gY(μ)=4π.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Positions of the “Landau pole” defined as gY(μ)=4π.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2024-04-27T04:02:51Z</dcterms:modified>
</cp:coreProperties>
</file>