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9D5BC-E1FE-4C04-979E-D4231F46F1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A4EFCB-6D6D-4E77-8F34-EA1ED73A4F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80A10-AC5D-4126-BAA4-AC391CB8B8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2024-04-27T02:07:38Z</dcterms:modified>
</cp:coreProperties>
</file>