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1833F5B-77AB-42A9-9D21-36D51ED5C52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F189B83-1C0E-47AD-AF16-DE8DD1CC6AA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Sensitivity and specificity of the Directigen rapid antigen detection test for identifying influenza infection, using virus isolation in cell culture as the gold standard (influenza season 2001–2002).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34B7DDA-753A-482B-967C-5BEDE378C78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42264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39, Issue 4, 15 August 2004, Pages 459–464,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https://doi.org/10.1086/422646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2 </a:t>
            </a:r>
            <a:r>
              <a:rPr lang="en-US" altLang="en-US" b="0"/>
              <a:t>Sensitivity and specificity of the Directigen rapid antigen detection test for identifying influenza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2 Sensitivity and specificity of the Directigen rapid antigen detection test for identifying influenza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2024-09-18T22:29:45Z</dcterms:modified>
</cp:coreProperties>
</file>