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C03007-A74E-4D46-9F9D-27C4BA7AF6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FFCF74-8B5B-4753-93CB-977EC38BC6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Sensitivity and specificity of the Directigen rapid antigen detection test for identifying influenza infection, using virus isolation in cell culture as the gold standard (influenza season 2001–2002).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E1E52D-E4C4-4922-A671-D4E5052BAA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26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39, Issue 4, 15 August 2004, Pages 459–464,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https://doi.org/10.1086/422646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Sensitivity and specificity of the Directigen rapid antigen detection test for identifying influenza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Sensitivity and specificity of the Directigen rapid antigen detection test for identifying influenza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2024-09-21T01:48:07Z</dcterms:modified>
</cp:coreProperties>
</file>