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CC737-9E6E-472C-9208-1DB600DE73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95B724-290E-4703-8294-5CB1736FD4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Sensitivity and specificity of the Directigen rapid antigen detection test for identifying influenza infection, using virus isolation in cell culture as the gold standard (influenza season 2001–2002).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5310BF-BB4F-4667-B154-7987E2DAFF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264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4, 15 August 2004, Pages 459–464,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https://doi.org/10.1086/422646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Sensitivity and specificity of the Directigen rapid antigen detection test for identifying influenza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Sensitivity and specificity of the Directigen rapid antigen detection test for identifying influenza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2024-05-08T19:46:21Z</dcterms:modified>
</cp:coreProperties>
</file>