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21A3F-6F91-4D8F-A33D-0116D35648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CF7BF-43B9-44FF-AD0F-A490A5EF8B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Preoperative and postoperative one-trial (per problem) retention test performance. (A) Total mean (+SEM) errors in memory retention during the preoperative (Pre, white bars) and postoperative (Post, black bars) one-trial retention tests for Set A; (B) for Set B; (C), for Set C for the unoperated controls monkeys (CON, n = 9), for bilateral retrosplenial cortex ablation monkeys (RSC, n = 4), for bilateral entorhinal cortex ablation monkeys (ERh, n = 3) and for bilateral neurotoxic lesions to magnocellular subdivision of the mediodorsal thalamus combined with bilateral fornix transection monkeys (MD + Fx, n = 3). The monkeys with ERh and MD + Fx lesions had been previously published (Mitchell et al. 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F0BCB-38D1-4ECF-B84D-1117821F19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Preoperative and postoperative one-trial (per problem) retention test performance. (A) Total mean (+SEM)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Preoperative and postoperative one-trial (per problem) retention test performance. (A) Total mean (+SEM)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2024-04-26T16:02:21Z</dcterms:modified>
</cp:coreProperties>
</file>