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8DDFF8-C4AF-476F-9FA5-0AC7CE681F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D609E6-7CA1-4C85-BDE8-B2B392741B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Cervical spinal cord section from a patient with primary progressive multiple sclerosis stained for MBP. (A) Annotations show estimated CST areas (for boundaries see text). (B) Positioning of 10 regions of interest within the CST (numbered boxes) were selected according to anatomical landmarks.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0F9281-284D-4DCB-9C5F-931354E806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1190–1199, </a:t>
            </a:r>
            <a:r>
              <a:rPr lang="en-US" altLang="en-US" sz="1000">
                <a:solidFill>
                  <a:srgbClr val="333333"/>
                </a:solidFill>
                <a:hlinkClick r:id="rId3"/>
              </a:rPr>
              <a:t>https://doi.org/10.1093/brain/awp106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Cervical spinal cord section from a patient with primary progressive multiple sclerosis stained for MBP.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Cervical spinal cord section from a patient with primary progressive multiple sclerosis stained for MBP.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2024-04-26T20:26:34Z</dcterms:modified>
</cp:coreProperties>
</file>