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E23EF-8DFD-4104-BF03-8D9A64A8A6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1839DD-E299-4BC1-BCD3-5594338CCC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Graphs showing the structure of the distance measure implied by Burrows's Delta in two dimensions (). Each graph shows a space assuming two words are used for computing the measure, where the coordinates of each point in the space correspond to the frequencies of these words in a possible text. The diamonds show the ‘iso-Delta’ lines, such that all points on each diamond have the same value for Delta. (a) The standard deviation is 1 for the frequencies of both words. (b) The standard deviation for the word on the x axis is 2, while the other is 1. (c) The standard deviation for the word on the x axis is , while the other is 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A1B91-4AA2-49D8-9F13-05E5FF042A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Graphs showing the structure of the distance measure implied by axis-parallel quadratic Delta in two dimensions (). Each graph shows a space assuming two words are used for computing the measure, where the coordinates of each point in the space correspond to the frequencies of these words in a possible text. The ellipses show the ‘iso-Delta’ lines, such that all points on each ellipse have the same value for Delta. (a) The standard deviation is 1 for the frequencies of both words. (b) The standard deviation for the word on the x axis is 2, while the other is 1. (c) The standard deviation for the word on the x axis is , while the other is 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A1B91-4AA2-49D8-9F13-05E5FF042AB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Gaussian probability distributions. (a) 1-dimensional Gaussian distributions for several values of standard deviation σ. (b) 2-dimensional Gaussian distribution (probability shown along the vertical axis) where both standard deviations are 1. Note that horizontal cross-sections are circles. (c) 2-dimensional Gaussian distribution where one standard deviation is 1 and the other is 2. Note that horizontal cross-sections are ellipses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A1B91-4AA2-49D8-9F13-05E5FF042AB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Laplace probability distributions. (a) 1-dimensional Laplace distributions for several values of standard deviation σ. (b) 2-dimensional Laplace distribution (probability shown along the vertical axis) where both standard deviations are 1. Note that horizontal cross-sections are diamonds. (c) 2-dimensional Laplace distribution where one standard deviation is 1 and the other is . Note that horizontal cross-sections are elongated diamonds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A1B91-4AA2-49D8-9F13-05E5FF042AB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Gaussian and Laplace probability distributions, showing a Gaussian density function with μ = 0 and σ = 1 and a Laplace density function with a = 0 and  (such that its standard deviation is also 1. (a) From x = −4 to x = 4. (b) Detail view of the range x = 2 to x = 5, showing the heavier tail of the Laplace distribution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A1B91-4AA2-49D8-9F13-05E5FF042AB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Two-dimensional quadratic ranking functions with dependent variables; standard deviations σ1 = 1 and σ2 = 2 and covariance . (a) Iso-Delta curves; note that the ellipses are rotated 45° due to the covariance. (b) The Gaussian probability distribution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A1B91-4AA2-49D8-9F13-05E5FF042ABE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Illustrations of subspaces spanned by small numbers of points (i.e. comparison texts). (a) Two points in a two dimensional space can give variation along both axes, but span a ‘natural’ space (the line segment connecting them) with no ‘thickness’, regardless of how the points are placed. Hence two points can only span a 1-dimensional subspace. (b) Three non collinear points in a 2-dimensional space give a triangle, which has ‘thickness’ in all directions, and so span a 2-dimensional subspace. (c) Even if embedded in three dimensions, such that the points have different locations on all three axes, they still only form a two-dimensional triangle regardless of where they are located, and so three points can only span a 2-dimensional space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A1B91-4AA2-49D8-9F13-05E5FF042ABE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lc/fqn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llc/fqn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llc/fqn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llc/fqn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llc/fqn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llc/fqn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llc/fqn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23, Issue 2, June 2008, Pages 131–147,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https://doi.org/10.1093/llc/fqn003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Graphs showing the structure of the distance measure implied by Burrows's Delta in two dimensions ().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588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23, Issue 2, June 2008, Pages 131–147,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https://doi.org/10.1093/llc/fqn003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Graphs showing the structure of the distance measure implied by axis-parallel quadratic Delta in two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491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23, Issue 2, June 2008, Pages 131–147,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https://doi.org/10.1093/llc/fqn003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Gaussian probability distributions. (a) 1-dimensional Gaussian distributions for several values of standard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462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23, Issue 2, June 2008, Pages 131–147,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https://doi.org/10.1093/llc/fqn003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Laplace probability distributions. (a) 1-dimensional Laplace distributions for several values of standard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613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23, Issue 2, June 2008, Pages 131–147,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https://doi.org/10.1093/llc/fqn003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Comparison of Gaussian and Laplace probability distributions, showing a Gaussian density function with μ = 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232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23, Issue 2, June 2008, Pages 131–147,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https://doi.org/10.1093/llc/fqn003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Two-dimensional quadratic ranking functions with dependent variables; standard deviations σ</a:t>
            </a:r>
            <a:r>
              <a:rPr lang="en-US" altLang="en-US" b="0" baseline="-25000"/>
              <a:t>1</a:t>
            </a:r>
            <a:r>
              <a:rPr lang="en-US" altLang="en-US" b="0"/>
              <a:t> =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5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23, Issue 2, June 2008, Pages 131–147,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https://doi.org/10.1093/llc/fqn003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Illustrations of subspaces spanned by small numbers of points (i.e. comparison texts). (a) Two points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9034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Fig. 1 Graphs showing the structure of the distance measure implied by Burrows's Delta in two dimensions (). Each ...</vt:lpstr>
      <vt:lpstr>Fig. 2 Graphs showing the structure of the distance measure implied by axis-parallel quadratic Delta in two ...</vt:lpstr>
      <vt:lpstr>Fig. 3 Gaussian probability distributions. (a) 1-dimensional Gaussian distributions for several values of standard ...</vt:lpstr>
      <vt:lpstr>Fig. 4 Laplace probability distributions. (a) 1-dimensional Laplace distributions for several values of standard ...</vt:lpstr>
      <vt:lpstr>Fig. 5 Comparison of Gaussian and Laplace probability distributions, showing a Gaussian density function with μ = 0 ...</vt:lpstr>
      <vt:lpstr>Fig. 6 Two-dimensional quadratic ranking functions with dependent variables; standard deviations σ1 = 1 ...</vt:lpstr>
      <vt:lpstr>Fig. 7 Illustrations of subspaces spanned by small numbers of points (i.e. comparison texts). (a) Two points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2024-04-26T03:51:50Z</dcterms:modified>
</cp:coreProperties>
</file>