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AA8FB-8856-41E0-99FD-BB18EA9902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D8EAC-FFE3-4EC7-99BA-3156D2053C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27D96-5725-4CE0-B812-2F81C29207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2024-04-26T05:10:51Z</dcterms:modified>
</cp:coreProperties>
</file>