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245998-1B1E-47D8-849B-AB22C6B449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12924F-626A-4405-900E-AE6D16D3EB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B21448-21FB-4169-AE7A-FB387ABECA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2024-04-26T14:30:45Z</dcterms:modified>
</cp:coreProperties>
</file>