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0D47F-FEFC-4E77-9BD6-080B804BFE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8D86D-DDAC-4A26-B06F-1EBA56FA79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Extracted ion spectrum of JWH-210 detected in an authentic herbal blend product.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ABAA2-4069-4581-93B9-0B8556E5B1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s0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360–371,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Extracted ion spectrum of JWH-210 detected in an authentic herbal blend product.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Extracted ion spectrum of JWH-210 detected in an authentic herbal blend product.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2024-04-26T04:34:00Z</dcterms:modified>
</cp:coreProperties>
</file>