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6851C-E79C-4A18-8FDD-247F67F022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7EB41-D3AA-43D3-8902-7FD8F700F3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16α-bromoepiandrosterone (EpiBr; 16α-bromo-5α-androstan-3β-ol-17-one) on expression of mRNA that encodes cytokines in the lungs of mice when administered beginning on day 60 after infection with Mycobacterium tuberculosis, as measured by reverse-transcription polymerase chain reaction. Shown are expression of mRNA that encodes interleukin (IL)-2, IL-4, interferon (IFN)-γ, and tumor necrosis factor (TNF)-α between days 75 and 120 among control (untreated) mice (○) and among mice treated with 0.2 mg of EpiBr 3 times/week (▪). Statistical analysis of time trends is described in Results. P values represent nonparametric comparisons of means, after adjustment for multiple comparisons by use of the Scheffe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B329E-23E5-4DFD-8816-979040D74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64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2, 15 January 2005, Pages 299–306,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https://doi.org/10.1086/426453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Effect of 16α-bromoepiandrosterone (EpiBr; 16α-bromo-5α-androstan-3β-ol-17-one) on expression of mRNA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Effect of 16α-bromoepiandrosterone (EpiBr; 16α-bromo-5α-androstan-3β-ol-17-one) on expression of mRNA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2024-04-26T21:37:35Z</dcterms:modified>
</cp:coreProperties>
</file>