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5E16F6-A6DC-44FD-BF26-F843AEE870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5B29DD-56D3-445F-B508-C40C42770F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data from pilot testing (different sample; left) and from the postscanning test (scanned participant sample; right). Note that the locus of the effect is clearly at 4-band noise-vocoded speech in both studies. Interaction of signal degradation (x axis) and context (cloze probability; white—low, black—high) is significant in both data sets. See text for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7EC0CB-4897-47C3-AEDF-7A7BFFF3C9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signal degradation on temporal lobe activation separately for low- and high-cloze probability sentences, thresholded at P  87 voxels; identical with Table 1), plotted onto left and right sagittal and coronal slices of a T1-weighted template brain image. The monotonic increase of activation is strongest in bilateral anterolateral STG/STS, extending also in posterior STS regions. It appears almost exclusively driven by low-cloze sentences (blue), whereas intelligibility modulation among high-cloze sentences (red, overlap in purple) yields activation confined to mid-STG and STS regions. This is reflected in the contrast estimate bar graphs from peak voxels in the left anterior STS (top left panel) and the mid- to posterior STG (left bottom panel; white bars—low cloze, black bars—high cloze).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7EC0CB-4897-47C3-AEDF-7A7BFFF3C97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exhibiting an effect of low- &gt; high-cloze probability, thresholded at P  87 voxels; identical with Table 1), plotted onto left and right sagittal (top middle panels) and axial slices (bottom middle panels) of a T1-weighted template brain image. Left IFG (most likely located in BA 44; site a) and bilateral posterior STS (site b) exhibit enhanced activation under low-cloze conditions. Notably, however, patterns of activation across conditions differ, and left IFG (a, bottom left panel) shows the most language-specific pattern: With better signal quality, the expected signature of semantic computation (low &gt; high cloze) becomes evident.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7EC0CB-4897-47C3-AEDF-7A7BFFF3C97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pattern of the left IPC (angular gyrus, BA 39). Contrast estimates (right panel) for all conditions in left BA 39 (thresholded at P  87 voxels; identical with Table 1) are shown. The spline interpolations (based on the current data as well as 2-, 8-, and 32-band speech as reported in Obleser et al. 2007) demonstrate the inverted u-shaped response behavior of the inferior parietal gyrus with changing speech degradation levels. This is more pronounced for sentences that allow for a high semantic expectancy (high cloze; black bars and solid line).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7EC0CB-4897-47C3-AEDF-7A7BFFF3C97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p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p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ercor/bhp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3, March 2010, Pages 633–640,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Behavioral data from pilot testing (different sample; left) and from the postscanning test (scanned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8062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3, March 2010, Pages 633–640,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Effects of signal degradation on temporal lobe activation separately for low- and high-cloze probability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4888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3, March 2010, Pages 633–640,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Regions exhibiting an effect of low- &gt; high-cloze probability, thresholded at P &lt; 0.001 (cluster extent k &gt;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4998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3, March 2010, Pages 633–640,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Activation pattern of the left IPC (angular gyrus, BA 39). Contrast estimates (right panel) for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4424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Behavioral data from pilot testing (different sample; left) and from the postscanning test (scanned ...</vt:lpstr>
      <vt:lpstr>Figure 2. Effects of signal degradation on temporal lobe activation separately for low- and high-cloze probability ...</vt:lpstr>
      <vt:lpstr>Figure 3. Regions exhibiting an effect of low- &gt; high-cloze probability, thresholded at P &lt; 0.001 (cluster extent k &gt; ...</vt:lpstr>
      <vt:lpstr>Figure 4. Activation pattern of the left IPC (angular gyrus, BA 39). Contrast estimates (right panel) for 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2024-04-26T08:41:33Z</dcterms:modified>
</cp:coreProperties>
</file>