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9272F-01F3-4D89-B91D-1E4E21388E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FD8122-2054-4D32-B89B-872C38360B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Expression profiles of ASTN2 and ASTN1 across human brain development. The gene level expression profiles of (A) ASTN2 and (B) ASTN1 across developmental time points in nine regions of the human brain; amygdala (AMY), cerebellar cortex (CBC), diencephalon (DIE), frontal cortex (FC), hippocampus (HIP), occipital cortex (OC), parietal cortex (PC), temporal cortex (TC) and ventral forebrain (VF).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BDCDCA-9B37-4C71-AD01-F89DE30FF0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2752–2768, </a:t>
            </a:r>
            <a:r>
              <a:rPr lang="en-US" altLang="en-US" sz="1000">
                <a:solidFill>
                  <a:srgbClr val="333333"/>
                </a:solidFill>
                <a:hlinkClick r:id="rId3"/>
              </a:rPr>
              <a:t>https://doi.org/10.1093/hmg/ddt669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Expression profiles of ASTN2 and ASTN1 across human brain development. The gene level expression profiles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Expression profiles of ASTN2 and ASTN1 across human brain development. The gene level expression profiles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2024-04-26T09:15:17Z</dcterms:modified>
</cp:coreProperties>
</file>