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27D55B-A3CF-4E8B-910D-BEC284B248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2A6FB1-1C98-47F1-8425-39D35B2B0D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4. Nearest neighbor analysis of 2-D CO blob pattern. (A) Delaunay triangulation for the array of blob centers. (B) The blue histogram is for the case in which the nearest blobs are in the OD bands of the same eye, the red histogram is for the case in which the nearest blobs are in OD bands of different eyes and the yellow histogram is the total of the two. The horizontal axis represents blob-to-blob spacing and the vertical axis represents the number of edges. The data used to plot these figure are the same as those used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C935A-11D3-4982-886E-AF2227EADE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376–386, </a:t>
            </a:r>
            <a:r>
              <a:rPr lang="en-US" altLang="en-US" sz="1000">
                <a:solidFill>
                  <a:srgbClr val="333333"/>
                </a:solidFill>
                <a:hlinkClick r:id="rId3"/>
              </a:rPr>
              <a:t>https://doi.org/10.1093/cercor/bhg134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4. Nearest neighbor analysis of 2-D CO blob pattern. (A) Delaunay triangulation for the array of blob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4. Nearest neighbor analysis of 2-D CO blob pattern. (A) Delaunay triangulation for the array of blob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2024-04-26T18:02:14Z</dcterms:modified>
</cp:coreProperties>
</file>