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F01564-0B43-4E4C-9C34-D3955EE9A3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6CFFDF-55D1-4762-8943-C31D1FBF36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cumulative incidence of Kaposi's sarcoma in males aged 0–64 years in Africa, before 1980. Adapted from (5).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791C19-24FB-4ACE-AB7D-B08486F093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xfordjournals.jncimonographs.a0242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 Monogr</a:t>
            </a:r>
            <a:r>
              <a:rPr lang="en-US" altLang="en-US" sz="1000">
                <a:solidFill>
                  <a:srgbClr val="333333"/>
                </a:solidFill>
              </a:rPr>
              <a:t>, Volume 2000, Issue 28, December 2000, Pages 1–4,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https://doi.org/10.1093/oxfordjournals.jncimonographs.a024250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 </a:t>
            </a:r>
            <a:r>
              <a:rPr lang="en-US" altLang="en-US" b="0"/>
              <a:t>Estimated cumulative incidence of Kaposi's sarcoma in males aged 0–64 years in Africa, before 1980. Adapted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08300" y="1371600"/>
            <a:ext cx="33258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 Estimated cumulative incidence of Kaposi's sarcoma in males aged 0–64 years in Africa, before 1980. Adapted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2024-04-26T10:47:26Z</dcterms:modified>
</cp:coreProperties>
</file>