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D744B5-EF50-41A7-8FBE-8C51A38D2C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97C86-50D3-47DB-8A7E-7CA697AC77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F87EA-B600-4CC7-9506-29A10A6211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2024-04-26T11:00:47Z</dcterms:modified>
</cp:coreProperties>
</file>