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9CBE5F-B9E7-464C-A77B-2838A1C0B1B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95FDA4-AC6B-43F5-8CE2-AF203DC204E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F2C623-1354-4CC8-9AB9-11E346932A2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2024-09-20T03:16:21Z</dcterms:modified>
</cp:coreProperties>
</file>