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02E26-1301-4560-82EB-FC3E368760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174BB-B52B-4350-9C4E-F8EB4C2946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BD32A-B690-4754-8615-ECBD755490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2024-09-19T05:24:33Z</dcterms:modified>
</cp:coreProperties>
</file>