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D3E5E-6FDB-4FAD-9218-2091580281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C9E260-F653-4906-99D9-F12419DD2A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8B66C-D52E-48AF-8185-AC1E79AA3D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2024-05-08T01:51:49Z</dcterms:modified>
</cp:coreProperties>
</file>