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20ECC5-EF78-49F1-B22E-50B7763787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D455F8-ED3D-4AC0-A816-EF265D7A95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Assessment of the mitochondrial mass. Fluorescence-activated cell sorting (FACS) analysis of mitochondrial mass in patient and control fibroblasts. Fibroblasts from controls and patients were cultivated for 7 days at deficient concentrations of riboflavin, corresponding to 3.1 nmol/l riboflavin. Furthermore, either without or with 7 days of CoQ10 treatment. Mitotracker Green FM fluorescence of trypsinized cells was analyzed by FACS of propidium iodide negative cells as described in Materials and Methods. Mitochondrial mass is shown as the mean Mitotracker fluorescence intensity of 15 000 cells. The analysis was done according to the ETFDH genotypes and therefore excluding P4 and P5, as they were already represented in genotypes by P3 and P2,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5C7215-A86D-4FB2-9EE5-77DBCAED8C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16, 15 August 2014, Pages 4285–4301, </a:t>
            </a:r>
            <a:r>
              <a:rPr lang="en-US" altLang="en-US" sz="1000">
                <a:solidFill>
                  <a:srgbClr val="333333"/>
                </a:solidFill>
                <a:hlinkClick r:id="rId3"/>
              </a:rPr>
              <a:t>https://doi.org/10.1093/hmg/ddu146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Assessment of the mitochondrial mass. Fluorescence-activated cell sorting (FACS) analysis of mitochondrial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Assessment of the mitochondrial mass. Fluorescence-activated cell sorting (FACS) analysis of mitochondrial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2024-04-26T07:19:46Z</dcterms:modified>
</cp:coreProperties>
</file>