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8DE23-D002-4E3B-A15B-4B9E4F90CC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DA772-A537-4577-80A2-57C1589840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chronic ethanol consumption on the MAB reactivity to acetylcholine, SNP and phenylephrine. Concentration-response curves for acetylcholine and SNP were determined in endothelium-intact and endothelium-denuded rat MAB, respectively. The contraction induced by phenylephrine was determined in both endothelium-intact (Endo+) and denuded (Endo−) rat MAB. Values are means ± SEM of 6–9 independent preparations. *P &lt; 0.05 compared with control group;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74409-ADE8-4409-97AE-C843088389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r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47, Issue 1, January-February 2012, Pages 9–17,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https://doi.org/10.1093/alcalc/agr141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Effect of chronic ethanol consumption on the MAB reactivity to acetylcholine, SNP and phenylephrine.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Effect of chronic ethanol consumption on the MAB reactivity to acetylcholine, SNP and phenylephrine.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2024-04-26T13:23:41Z</dcterms:modified>
</cp:coreProperties>
</file>