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5640BD-9ACD-4AB7-9419-67544A426D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9FA69C-B72D-45A7-8E18-8A27E6504E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Retrieval delay–related activity in 2 different neurons. (A) This neuron was more active before the test phase onset in both retrieval conditions compared with the no retrieval condition (P &lt; 0.05). (B) Another neuron is illustrated here that increased its firing rate during the latter part of the delay during the location retrieval compared with the no retrieval condition (P = 0.013). There was no significant increase in activity during the object retrieval compared with the no retrieval condition (P = 0.32).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D8CDBB-997A-40BA-9B73-2B753A2A3A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suppl_1, September 2007, Pages i27–i40,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Retrieval delay–related activity in 2 different neurons. (A) This neuron was more active before the test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Retrieval delay–related activity in 2 different neurons. (A) This neuron was more active before the test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2024-04-26T23:06:22Z</dcterms:modified>
</cp:coreProperties>
</file>