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C072DD-78F5-4A78-9BD2-8061347196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F2650-A5CE-4C4E-93B9-283D8A342B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incidence of any arrhythmia by finishing time group in per cent of winning time and number of completed races during the period 1989–98.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708D6D-1DFF-45B4-B185-ABD4AF23D1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Hazard ratios of any arrhythmia with 95% confidence intervals (log scale) by finishing time group in per cent of winning time and number of previous races. Model adjusted for age, occupation, and education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708D6D-1DFF-45B4-B185-ABD4AF23D1A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1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t1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47, 14 December 2013, Pages 3624–3631,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Cumulative incidence of any arrhythmia by finishing time group in per cent of winning time and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527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47, 14 December 2013, Pages 3624–3631,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Hazard ratios of any arrhythmia with 95% confidence intervals (log scale) by finishing time group in per cent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660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Cumulative incidence of any arrhythmia by finishing time group in per cent of winning time and number of ...</vt:lpstr>
      <vt:lpstr>Figure 2 Hazard ratios of any arrhythmia with 95% confidence intervals (log scale) by finishing time group in per cent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2024-04-27T02:10:44Z</dcterms:modified>
</cp:coreProperties>
</file>