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4F7E22-D7E3-4188-AF69-771A31AC73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75B168-883A-422D-9207-408F8C7461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Task-switching paradigm. Conditions were indicated via cue words. In the shape condition, participants decided if a stimulus was a circle or square. In the color condition, participants decided if a stimulus was red or blue. In the switch condition, participants alternated between shape and color decisions.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F76B2-F9AC-499A-BA95-71C1CBE001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138–146,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Task-switching paradigm. Conditions were indicated via cue words. In the shape condition, participants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Task-switching paradigm. Conditions were indicated via cue words. In the shape condition, participants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2024-04-27T03:11:04Z</dcterms:modified>
</cp:coreProperties>
</file>