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90A6B0-7F07-4D74-8F86-60D3235318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D44775-31CC-4DED-9849-BF352E8D64F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BLP signals from 15 electrodes distributed on opposite sides of the lunate sulcus. With this position, the effective cortical separation of the prelunate (red) and postlunate (green) sites was much larger than their physical separation (see depiction of electrodes in chamber and on MRI image in lower right). Each panel shows the BLP from all 15 electrodes derived from a particular frequency range. Gray shaded areas highlight periods of close temporal agreement in the slow fluctuations, in some cases restricted to within an area and in others shared between all electrodes.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84B82F-FB4C-4147-B6E6-51756E3C4A8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4.42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4, April 2003, Pages 422–433, </a:t>
            </a:r>
            <a:r>
              <a:rPr lang="en-US" altLang="en-US" sz="1000">
                <a:solidFill>
                  <a:srgbClr val="333333"/>
                </a:solidFill>
                <a:hlinkClick r:id="rId3"/>
              </a:rPr>
              <a:t>https://doi.org/10.1093/cercor/13.4.422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BLP signals from 15 electrodes distributed on opposite sides of the lunate sulcus. With this position,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BLP signals from 15 electrodes distributed on opposite sides of the lunate sulcus. With this position,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2024-04-26T11:57:46Z</dcterms:modified>
</cp:coreProperties>
</file>