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E50E9-6DC5-4F77-B2C8-D4DF5FE0B3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22384B-A0D8-4E11-B1EE-7CA1182375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 Mean amplitude of the fMRI signal in the regions of the fusiform gyrus depicted in Figure 1. The data are averaged across all repetitions of task blocks in each subject and across all subjects. Error bars indicate standard errors of the mean. Note the decrease in the fMRI signal associated with naming old pictures of animals and tools in both the lateral and medial regions of the fusiform gyrus, bilaterally (*P ≤ 0.05,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179D6C-EACB-42FD-8115-2E13E79B1E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545–551, </a:t>
            </a:r>
            <a:r>
              <a:rPr lang="en-US" altLang="en-US" sz="1000">
                <a:solidFill>
                  <a:srgbClr val="333333"/>
                </a:solidFill>
                <a:hlinkClick r:id="rId3"/>
              </a:rPr>
              <a:t>https://doi.org/10.1093/cercor/12.5.545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amplitude of the fMRI signal in the regions of the fusiform gyrus depicted in Figure 1. The data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Mean amplitude of the fMRI signal in the regions of the fusiform gyrus depicted in Figure 1. The data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2024-04-26T22:11:59Z</dcterms:modified>
</cp:coreProperties>
</file>