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081DEC-35A8-4676-BD08-61814CB7BC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C9DA9D-D6A2-42C7-A126-1C9239CDCF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 Surface plots showing receptive field profiles of two different neurons that did not discriminate between salient stimuli and distractors in multiple-stimulus arrays. Conventions are the same as in Figure 5. (A) An example of a neuron that showed similar responses to the presentation of a multiple-stimulus array regardless of the position of the salient stimulus. (B) An example of a neuron with responses that were suppressed by the presentation of the multi-stimulus array.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761D88-847A-4FCB-B6B2-824D82D07F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1.7.5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11, Issue 7, July 2001, Pages 581–591,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https://doi.org/10.1093/cercor/11.7.581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14. </a:t>
            </a:r>
            <a:r>
              <a:rPr lang="en-US" altLang="en-US" b="0"/>
              <a:t>Surface plots showing receptive field profiles of two different neurons that did not discriminate between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14. Surface plots showing receptive field profiles of two different neurons that did not discriminate between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2024-04-26T09:00:28Z</dcterms:modified>
</cp:coreProperties>
</file>