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4C6AF9-0685-4F90-B81A-561A27F248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24C556-4C8A-4B53-AB68-E609B473F2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Representative photomicrographs of double-staining of adventitia at the venous anastomosis explanted on day 7. The Ki-67-positive (rust-brown) cells were also positive for α-SMA (appearing red in panel A with further magnification in panel B ), but negative for SM MHC (appearing red if positive in panel C with further magnification in panel D). These data confirmed that these proliferating cells were transformed myofibroblasts and not smooth muscle cells. The magnification was 100× in panels A and C and 400× in panels B and D 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[2007]. Published by Oxford University Press on behalf of ERA-EDTA.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D287EA-261E-4963-9E68-967D82A50F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m4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22, Issue 11, November 2007, Pages 3139–3146,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https://doi.org/10.1093/ndt/gfm415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Representative photomicrographs of double-staining of adventitia at the venous anastomosis explanted on day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Representative photomicrographs of double-staining of adventitia at the venous anastomosis explanted on day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2024-04-26T13:58:51Z</dcterms:modified>
</cp:coreProperties>
</file>