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5AE319-7DF5-4D70-AD59-289AD06238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F5413F-F5D1-47D8-862B-5A92707B99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Graphs of individual subjects MD for each significant cluster. Note that for each cluster except for the VP thalamus and amygdala, the individual SCI subjects’ MD values lay within the range of MD values for control subjects. In contrast, in the amygdala, the MD values of more than 80% of the SCI pain subjects were less than the lowest control MD value. Similarly, for the VP thalamus over 90% of the SCI pain subjects were also lower than the lowest control MD value. The horizontal dashed lines indicate the highest and lower MD value for control subjects.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2A46F7-589B-4BD8-92BE-EC61A18DDA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6, June 2010, Pages 1409–1419, </a:t>
            </a:r>
            <a:r>
              <a:rPr lang="en-US" altLang="en-US" sz="1000">
                <a:solidFill>
                  <a:srgbClr val="333333"/>
                </a:solidFill>
                <a:hlinkClick r:id="rId3"/>
              </a:rPr>
              <a:t>https://doi.org/10.1093/cercor/bhp205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Graphs of individual subjects MD for each significant cluster. Note that for each cluster except for the VP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Graphs of individual subjects MD for each significant cluster. Note that for each cluster except for the VP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2024-09-19T06:38:30Z</dcterms:modified>
</cp:coreProperties>
</file>