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B1D704-EF42-43F5-9F3F-525C101427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550C48-BAB8-4450-B225-E861389274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Least squares mean (SEM) of last observation carried forward (LOCF) serum potassium for the intent-to-treat population by study visit on Day 15, the spironolactone dose was increased in patients who had serum K+ levels ≤5.1 mEq/L. * indicates P &lt; 0.01, and ** indicates P &lt; 0.001. Note: Data were imputed based on LOCF for seven RLY5016-treated patients and nine placebo-treated patients due to early termination from the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B8ECC9-24B9-4DB8-BB11-C8005F378A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5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7, April 2011, Pages 820–828, </a:t>
            </a:r>
            <a:r>
              <a:rPr lang="en-US" altLang="en-US" sz="1000">
                <a:solidFill>
                  <a:srgbClr val="333333"/>
                </a:solidFill>
                <a:hlinkClick r:id="rId3"/>
              </a:rPr>
              <a:t>https://doi.org/10.1093/eurheartj/ehq502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Least squares mean (SEM) of last observation carried forward (LOCF) serum potassium for the intent-to-treat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Least squares mean (SEM) of last observation carried forward (LOCF) serum potassium for the intent-to-treat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2024-04-26T07:45:14Z</dcterms:modified>
</cp:coreProperties>
</file>