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F50672-F375-4ABC-9BEE-4A74221A48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51FBA0-26D4-4A1F-AD30-C1D2D2F8D9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Development of morphology of field potentials in control (hearing) cats. Each LFP represents a normalized mean local field potential of six recordings within the most activated cortical regions (ROI). Youngest investigated animals are shown in the top panel, arrows indicate the direction of change with increasing age. In each panel, local field potentials from younger animals (shown in the panels above) are presented as grey curves.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6D038-A4B1-4D8B-85BA-F45CBAA202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552–562, </a:t>
            </a:r>
            <a:r>
              <a:rPr lang="en-US" altLang="en-US" sz="1000">
                <a:solidFill>
                  <a:srgbClr val="333333"/>
                </a:solidFill>
                <a:hlinkClick r:id="rId3"/>
              </a:rPr>
              <a:t>https://doi.org/10.1093/cercor/bhh156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Development of morphology of field potentials in control (hearing) cats. Each LFP represents a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Development of morphology of field potentials in control (hearing) cats. Each LFP represents a normalized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2024-05-01T21:46:55Z</dcterms:modified>
</cp:coreProperties>
</file>