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7CDA36-1454-4422-BF43-E5C6D0B84D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35FE4-354F-4E44-B766-57F939883E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348F9-A02F-4AB7-AAAC-E4976CDF62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2024-09-19T03:56:35Z</dcterms:modified>
</cp:coreProperties>
</file>