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DA81A34-ABAE-49ED-A403-E6AC1D1D128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004429A-55A5-4173-B485-2B2D70DC4A5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BC31072-ED50-400D-B6C7-4A36DE04A1F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2024-09-20T03:55:23Z</dcterms:modified>
</cp:coreProperties>
</file>