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38C81-3E44-4C11-826A-133AA118C7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053D31-9B31-4A06-A213-1A65BF543B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42843D-7BAA-4898-8775-F115D39335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2024-05-08T11:41:33Z</dcterms:modified>
</cp:coreProperties>
</file>