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6BB0CB-084B-469F-8DCF-358BEC9B5C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7B1B84-2F36-4E82-BE99-9A636CFD0D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6537E4-B790-483D-A095-37262EA4D1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2024-04-26T04:44:30Z</dcterms:modified>
</cp:coreProperties>
</file>