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A6C01-D10C-4691-A971-735BF37E6D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DB92D3-C5B8-4EC9-833C-C5C90F054D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Source localization of AEFs. Upper: Subject 10: Field distribution and isofield contour maps at the second AEF peak in response to the dichotic pair “/da/ 60 dBA at the left ear + /ka/ 80 dBA at the right ear.” Peak latency is 300-ms poststimulus onset time. Bottom: Two bilateral ECDs have been localized in the auditory cortex. The position and orientation of the estimated current dipoles are superimposed on the subject's MRI volume.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D3520-99E7-418F-996F-41B7EDA605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2007, Pages 2303–2311,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Source localization of AEFs. Upper: Subject 10: Field distribution and isofield contour maps at the second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Source localization of AEFs. Upper: Subject 10: Field distribution and isofield contour maps at the second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2024-04-26T16:26:19Z</dcterms:modified>
</cp:coreProperties>
</file>