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D1A3DF-7694-4883-8B15-8B22E91D10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72720-7635-4CCA-9241-2538929B9D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pacemaker shifts in the rabbit SA node. The figure is modified from Opthof [4] by adding data obtained under the following experimental conditions: 2 μM nifedipine (Nif) [90], 5 mM 4-AP [63] and 1 μM E-4031 [65]. Adr, adrenaline. Other abbreviations are the same as in Fig.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C8A5E-A76F-44FD-9232-75913F5066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135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47, Issue 4, September 2000, Pages 658–687,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https://doi.org/10.1016/S0008-6363(00)00135-8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 </a:t>
            </a:r>
            <a:r>
              <a:rPr lang="en-US" altLang="en-US" b="0"/>
              <a:t>Summary of pacemaker shifts in the rabbit SA node. The figure is modified from Opthof [4] by adding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 Summary of pacemaker shifts in the rabbit SA node. The figure is modified from Opthof [4] by adding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2024-04-26T23:16:10Z</dcterms:modified>
</cp:coreProperties>
</file>