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299348-1466-4122-ACA3-0DB2FBB738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8982B2-4EA7-48FF-8C31-E702F3AB29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Percent of total deaths and years of life lost attributable to unintentional injuries by year 2004 World Health Organization region estimates. AFRO, African region; AMRO, American region; EMRO, Eastern Mediterranean region; EURO, European region; SEARO, Southeast Asian region; WHO, World Health Organization; WPRO, Western Pacific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7F6F73-4A4B-48ED-8E4D-924703E1D7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Unintentional injury death rate per 100,000 population by year 2004 World Health Organization region estimates. AFRO, African region; AMRO, American region; EMRO, Eastern Mediterranean region; EURO, European region; SEARO, Southeast Asian region; WHO, World Health Organization; WPRO, Western Pacific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7F6F73-4A4B-48ED-8E4D-924703E1D7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Proportion of unintentional injury deaths, by age group, in males (A) and females (B), by year 2004 World Health Organization region estimates.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7F6F73-4A4B-48ED-8E4D-924703E1D78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By age group and gender, global unintentional injury deaths in high-income countries (A), deaths in low- and middle-income countries (B), disability-adjusted life-years in high-income countries (C), and disability-adjusted life-years in low- and middle-income countries (D), by year 2004 World Health Organization region estimates.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7F6F73-4A4B-48ED-8E4D-924703E1D78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Distribution by cause of unintentional injury deaths in high-income countries (A), deaths in low- and middle-income countries (B), disability-adjusted life-years in high-income countries (C), and disability-adjusted life-years in low- and middle-income countries (D) by year 2004 World Health Organization region estimates. “Other” combines other unintentional injury deaths (e.g., animal bites), as well as unspecified unintentional injury deaths, per the International Classification of Diseases.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7F6F73-4A4B-48ED-8E4D-924703E1D78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Proportion of unintentional injury deaths, by cause, by year 2004 World Health Organization region estimates: American region (A), African region (B), European region (C), Eastern Mediterranean region (D), Southeast Asian region (E), and Western Pacific region (F). “Other” combines other unintentional injury deaths (e.g., animal bites), as well as unspecified unintentional injury deaths, per the International Classification of Diseases.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7F6F73-4A4B-48ED-8E4D-924703E1D784}"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Percent of total unintentional injury deaths in low- and middle-income countries by year 2004 World Health Organization region estimates. AFRO, African region; AMRO, American region; EMRO, Eastern Mediterranean region; EURO, European region; SEARO, Southeast Asian region; WHO, World Health Organization; WPRO, Western Pacific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7F6F73-4A4B-48ED-8E4D-924703E1D784}"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Rate per 100,000 population of disability-adjusted life-years and years lived with disability due to unintentional injuries by year 2004 World Health Organization region estimates. AFRO, African region; AMRO, American region; EMRO, Eastern Mediterranean region; EURO, European region; SEARO, Southeast Asian region; WHO, World Health Organization; WPRO, Western Pacific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7F6F73-4A4B-48ED-8E4D-924703E1D784}"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Percent of total deaths and years of life lost attributable to unintentional injuries by year 2004 World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58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Unintentional injury death rate per 100,000 population by year 2004 World Health Organization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212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Proportion of unintentional injury deaths, by age group, in males (A) and females (B), by year 2004 World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3127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By age group and gender, global unintentional injury deaths in high-income countries (A), deaths in low-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917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Distribution by cause of unintentional injury deaths in high-income countries (A), deaths in low-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Proportion of unintentional injury deaths, by cause, by year 2004 World Health Organization region estimates: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4983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Percent of total unintentional injury deaths in low- and middle-income countries by year 2004 World Health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8094"/>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Rate per 100,000 population of disability-adjusted life-years and years lived with disability due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793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Percent of total deaths and years of life lost attributable to unintentional injuries by year 2004 World ...</vt:lpstr>
      <vt:lpstr>Figure 2. Unintentional injury death rate per 100,000 population by year 2004 World Health Organization region ...</vt:lpstr>
      <vt:lpstr>Figure 7. Proportion of unintentional injury deaths, by age group, in males (A) and females (B), by year 2004 World ...</vt:lpstr>
      <vt:lpstr>Figure 8. By age group and gender, global unintentional injury deaths in high-income countries (A), deaths in low- and ...</vt:lpstr>
      <vt:lpstr>Figure 6. Distribution by cause of unintentional injury deaths in high-income countries (A), deaths in low- and ...</vt:lpstr>
      <vt:lpstr>Figure 3. Proportion of unintentional injury deaths, by cause, by year 2004 World Health Organization region estimates: ...</vt:lpstr>
      <vt:lpstr>Figure 5. Percent of total unintentional injury deaths in low- and middle-income countries by year 2004 World Health ...</vt:lpstr>
      <vt:lpstr>Figure 4. Rate per 100,000 population of disability-adjusted life-years and years lived with disability due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2024-05-08T22:51:04Z</dcterms:modified>
</cp:coreProperties>
</file>