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CC7734-9E85-46AB-95A4-1EB3067262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A5BDDC-02D3-4F0C-B48E-FB1CFAE61D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 of total deaths and years of life lost attributable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Unintentional injury death rate per 100,000 population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unintentional injury deaths, by cause, by year 2004 World Health Organization region estimates: American region (A), African region (B), European region (C), Eastern Mediterranean region (D), Southeast Asian region (E), and Western Pacific region (F).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Rate per 100,000 population of disability-adjusted life-years and years lived with disability due to unintentional injuries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Percent of total unintentional injury deaths in low- and middle-income countries by year 2004 World Health Organization region estimates. AFRO, African region; AMRO, American region; EMRO, Eastern Mediterranean region; EURO, European region; SEARO, Southeast Asian region; WHO, World Health Organization; WPRO, Western Pacific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Distribution by cause of unintentional injury deaths in high-income countries (A), deaths in low- and middle-income countries (B), disability-adjusted life-years in high-income countries (C), and disability-adjusted life-years in low- and middle-income countries (D) by year 2004 World Health Organization region estimates. “Other” combines other unintentional injury deaths (e.g., animal bites), as well as unspecified unintentional injury deaths, per the International Classification of Diseases.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Proportion of unintentional injury deaths, by age group, in males (A) and females (B),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By age group and gender, global unintentional injury deaths in high-income countries (A), deaths in low- and middle-income countries (B), disability-adjusted life-years in high-income countries (C), and disability-adjusted life-years in low- and middle-income countries (D), by year 2004 World Health Organization region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Epidemiologic Reviews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6018-5A9E-470C-B82E-4ECFCBF541E2}"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epirev/mxq009"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 of total deaths and years of life lost attributable to unintentional injuries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5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Unintentional injury death rate per 100,000 population by year 2004 World Health Organization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unintentional injury deaths, by cause, by year 2004 World Health Organization region estimates: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498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Rate per 100,000 population of disability-adjusted life-years and years lived with disability due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793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Percent of total unintentional injury deaths in low- and middle-income countries by year 2004 World Health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809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Distribution by cause of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Proportion of unintentional injury deaths, by age group, in males (A) and females (B), by year 2004 World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31275"/>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Epidemiol Rev</a:t>
            </a:r>
            <a:r>
              <a:rPr lang="en-US" altLang="en-US" sz="1000">
                <a:solidFill>
                  <a:srgbClr val="333333"/>
                </a:solidFill>
              </a:rPr>
              <a:t>, Volume 32, Issue 1, April 2010, Pages 110–120, </a:t>
            </a:r>
            <a:r>
              <a:rPr lang="en-US" altLang="en-US" sz="1000">
                <a:solidFill>
                  <a:srgbClr val="333333"/>
                </a:solidFill>
                <a:hlinkClick r:id="rId3"/>
              </a:rPr>
              <a:t>https://doi.org/10.1093/epirev/mxq009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By age group and gender, global unintentional injury deaths in high-income countries (A), deaths in 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Percent of total deaths and years of life lost attributable to unintentional injuries by year 2004 World ...</vt:lpstr>
      <vt:lpstr>Figure 2. Unintentional injury death rate per 100,000 population by year 2004 World Health Organization region ...</vt:lpstr>
      <vt:lpstr>Figure 3. Proportion of unintentional injury deaths, by cause, by year 2004 World Health Organization region estimates: ...</vt:lpstr>
      <vt:lpstr>Figure 4. Rate per 100,000 population of disability-adjusted life-years and years lived with disability due to ...</vt:lpstr>
      <vt:lpstr>Figure 5. Percent of total unintentional injury deaths in low- and middle-income countries by year 2004 World Health ...</vt:lpstr>
      <vt:lpstr>Figure 6. Distribution by cause of unintentional injury deaths in high-income countries (A), deaths in low- and ...</vt:lpstr>
      <vt:lpstr>Figure 7. Proportion of unintentional injury deaths, by age group, in males (A) and females (B), by year 2004 World ...</vt:lpstr>
      <vt:lpstr>Figure 8. By age group and gender, global unintentional injury deaths in high-income countries (A), deaths in low-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2024-09-20T19:45:37Z</dcterms:modified>
</cp:coreProperties>
</file>