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3E9C1-278D-4411-9568-83EB03CFC0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91CC1-9774-486F-8298-3E3DFB5403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of total deaths and years of life lost attributable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Unintentional injury death rate per 100,000 population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unintentional injury deaths, by cause, by year 2004 World Health Organization region estimates: American region (A), African region (B), European region (C), Eastern Mediterranean region (D), Southeast Asian region (E), and Western Pacific region (F).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Rate per 100,000 population of disability-adjusted life-years and years lived with disability due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Percent of total unintentional injury deaths in low- and middle-income countries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by cause of unintentional injury deaths in high-income countries (A), deaths in low- and middle-income countries (B), disability-adjusted life-years in high-income countries (C), and disability-adjusted life-years in low- and middle-income countries (D) by year 2004 World Health Organization region estimates.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Proportion of unintentional injury deaths, by age group, in males (A) and females (B),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By age group and gender, global unintentional injury deaths in high-income countries (A), deaths in low- and middle-income countries (B), disability-adjusted life-years in high-income countries (C), and disability-adjusted life-years in low- and middle-income countries (D),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3194-58AF-485D-B03F-41088184110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of total deaths and years of life lost attributable to unintentional injuries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Unintentional injury death rate per 100,000 population by year 2004 World Health Organization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unintentional injury deaths, by cause, by year 2004 World Health Organization region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Rate per 100,000 population of disability-adjusted life-years and years lived with disability due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793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Percent of total unintentional injury deaths in low- and middle-income countries by year 2004 World Health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by cause of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Proportion of unintentional injury deaths, by age group, in males (A) and females (B),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By age group and gender, global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Percent of total deaths and years of life lost attributable to unintentional injuries by year 2004 World ...</vt:lpstr>
      <vt:lpstr>Figure 2. Unintentional injury death rate per 100,000 population by year 2004 World Health Organization region ...</vt:lpstr>
      <vt:lpstr>Figure 3. Proportion of unintentional injury deaths, by cause, by year 2004 World Health Organization region estimates: ...</vt:lpstr>
      <vt:lpstr>Figure 4. Rate per 100,000 population of disability-adjusted life-years and years lived with disability due to ...</vt:lpstr>
      <vt:lpstr>Figure 5. Percent of total unintentional injury deaths in low- and middle-income countries by year 2004 World Health ...</vt:lpstr>
      <vt:lpstr>Figure 6. Distribution by cause of unintentional injury deaths in high-income countries (A), deaths in low- and ...</vt:lpstr>
      <vt:lpstr>Figure 7. Proportion of unintentional injury deaths, by age group, in males (A) and females (B), by year 2004 World ...</vt:lpstr>
      <vt:lpstr>Figure 8. By age group and gender, global unintentional injury deaths in high-income countries (A), deaths in low-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2024-09-19T04:22:36Z</dcterms:modified>
</cp:coreProperties>
</file>