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C14CCD-6025-4C26-B33E-08BA37FDBB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C1E727-47F7-47A5-9864-FBC6C4FD87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Deoxyuridine suppression test can detect folate cycle inhibition in human fibroblastic cell lines. (A) Addition of dU stimulates de novo synthesis of dTMP and suppresses incorporation of thymidine via the salvage pathway. (B–C) Effect of dU and exogenous inhibitors on thymidine incorporation in a human primary fibroblast cell line derived from a normal control pregnancy. (B) Dose-dependent suppression of thymidine incorporation by exogenous dU. (C) Inclusion of 5-fluorouracil (5FU; 25 µM) or aminopterin (AP; 10 µM) reversed the suppression of thymidine incorporation by 10 µM dU, whereas cycloleucine (cyc; 15 mM) had no detectable effect (n = 3 for each treatment group). Thy, thymidine; TK, thymidine kinase; TS, thymidylate synthase.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1AE21D-676B-40B3-A5CF-8C3D9EE8D4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4, April 2007, Pages 1043–1049, </a:t>
            </a:r>
            <a:r>
              <a:rPr lang="en-US" altLang="en-US" sz="1000">
                <a:solidFill>
                  <a:srgbClr val="333333"/>
                </a:solidFill>
                <a:hlinkClick r:id="rId3"/>
              </a:rPr>
              <a:t>https://doi.org/10.1093/brain/awm028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Deoxyuridine suppression test can detect folate cycle inhibition in human fibroblastic cell lines.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Deoxyuridine suppression test can detect folate cycle inhibition in human fibroblastic cell lines.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2024-04-26T13:11:51Z</dcterms:modified>
</cp:coreProperties>
</file>