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CEB7FF-E981-42DA-A387-E072A98A55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0AF608-8BEE-4EFE-BF7D-DADDCD00E2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the contribution of the Cbr1-Fam3b region to the Mmu16-associated performance in the Morris water maze test by the mouse models of DS. The Dp(16)1Yey/+ (n = 11), Dp(16)1Yey/Ms1Rhr (n = 10) and the wild-type control mice (n = 11) were examined in the Morris water maze. (A) Latency to locate the platform (s). (B) Path-length to locate the platform (m). (C) Swimming speed (m/s). (D) The relative amount of time spent in different quadrants during the probe test 1 day after the end of the training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34A090-0465-44FD-B026-8A72EE1403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4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3, 1 February 2014, Pages 578–589,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https://doi.org/10.1093/hmg/ddt446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Analysis of the contribution of the Cbr1-Fam3b region to the Mmu16-associated performance in the Morris water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Analysis of the contribution of the Cbr1-Fam3b region to the Mmu16-associated performance in the Morris water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2024-04-26T22:56:33Z</dcterms:modified>
</cp:coreProperties>
</file>