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309F55-9F2E-46A7-8C23-CE2E80A37B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3EC97B-4398-4760-9700-FCE8C263645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Cardioversion of haemodynamically stable AF, the role of TOE-guided cardioversion, and subsequent anticoagulation strategy. AF = atrial fibrillation; DCC = direct current cardioversion; LA = left atrium; LAA = left atrial appendage; OAC = oral anticoagulant; SR = sinus rhythm; TOE = transoesophageal echocardiography.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2010.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7A35B6-5FBF-4D49-9A2D-B621721B77B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19, October 2010, Pages 2369–2429,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Cardioversion of haemodynamically stable AF, the role of TOE-guided cardioversion, and subsequent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Cardioversion of haemodynamically stable AF, the role of TOE-guided cardioversion, and subsequent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2024-09-20T04:45:48Z</dcterms:modified>
</cp:coreProperties>
</file>