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B4C3C-0C10-47C4-9694-7F286D43E2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73A8FD-9025-4D65-9EEB-52D652FD96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Cardioversion of haemodynamically stable AF, the role of TOE-guided cardioversion, and subsequent anticoagulation strategy. AF = atrial fibrillation; DCC = direct current cardioversion; LA = left atrium; LAA = left atrial appendage; OAC = oral anticoagulant; SR = sinus rhythm; TOE = transoesophageal echocardiography.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2010.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61F651-0395-4501-A818-8BA5804F2E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19, October 2010, Pages 2369–2429,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Cardioversion of haemodynamically stable AF, the role of TOE-guided cardioversion, and subsequent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Cardioversion of haemodynamically stable AF, the role of TOE-guided cardioversion, and subsequent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2024-09-19T09:25:24Z</dcterms:modified>
</cp:coreProperties>
</file>