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49BC1-A6B6-4257-9754-B02644355E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EBAE9-B1C5-4352-A634-ABF60D116A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Cardioversion of haemodynamically stable AF, the role of TOE-guided cardioversion, and subsequent anticoagulation strategy. AF = atrial fibrillation; DCC = direct current cardioversion; LA = left atrium; LAA = left atrial appendage; OAC = oral anticoagulant; SR = sinus rhythm; TOE = transoesophageal echocardiography.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91FE55-3DB8-4492-B8EB-750B83D87F0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Cardioversion of haemodynamically stable AF, the role of TOE-guided cardioversion, and subsequent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Cardioversion of haemodynamically stable AF, the role of TOE-guided cardioversion, and subsequent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2024-05-08T03:33:33Z</dcterms:modified>
</cp:coreProperties>
</file>