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904B3-F436-4C8E-845E-4E5E595B6B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E65FA-3449-4AFA-B372-A260696DB5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ethambutol phenotype and genetic polymorphism at the ERDR in EmbB with gene polymorphisms indicated at positions 303 (I303Q) and 304 (L304M). S, susceptible; R, resistant. Adapted from Sreevatsan et al.56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02E23-A4E4-42B0-9AEF-AF716A4907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r5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67, Issue 4, April 2012, Pages 810–818,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https://doi.org/10.1093/jac/dkr578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Comparison between ethambutol phenotype and genetic polymorphism at the ERDR in EmbB with gene polymorphisms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Comparison between ethambutol phenotype and genetic polymorphism at the ERDR in EmbB with gene polymorphisms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2024-04-26T13:15:43Z</dcterms:modified>
</cp:coreProperties>
</file>