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D81953-36C7-45C1-82AF-0E2085117A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0136E6-223D-4558-BEF9-FFC43984602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Norleucine treatment improved survival and neurochemistry in infant cMSUD mice. (A) Survival of suckling cMSUD mice from mothers on a normal diet (ND), low branched-chain amino acid diet or with 1% norleucine added to daily water intake (n = 20 per group). (B) Body and brain weight of cMSUD mice after 1 week of norleucine treatment through mothers compared with heterozygous controls with and without norleucine treatment. (C) Leucine content of milk taken from the stomach of cMSUD or heterozygous mice with and without norleucine treatment of the mothers. Plasma and brain leucine concentrations and brain αKIC in cMSUD and heterozygous control mice with and without norleucine treatment of mothers. (D) Large neutral, basic and small neutral amino acid levels in brain of cMSUD and heterozygous mice with and without norleucine treatment. (E) Brain glutamine and neurotransmitter levels in cMSUD and heterozygous mice with and without norleucine treatment. (Mean ± SEM, *P &lt; 0.01, compared with cMSUD without treatment, n = 6 each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61E220-71F2-4DE6-A777-37F7B8C1A5E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p0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4, April 2009, Pages 903–918, </a:t>
            </a:r>
            <a:r>
              <a:rPr lang="en-US" altLang="en-US" sz="1000">
                <a:solidFill>
                  <a:srgbClr val="333333"/>
                </a:solidFill>
                <a:hlinkClick r:id="rId3"/>
              </a:rPr>
              <a:t>https://doi.org/10.1093/brain/awp024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Norleucine treatment improved survival and neurochemistry in infant cMSUD mice. (A) Survival of suckling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Norleucine treatment improved survival and neurochemistry in infant cMSUD mice. (A) Survival of suckling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2024-04-26T21:14:14Z</dcterms:modified>
</cp:coreProperties>
</file>