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88970-E2AC-49D2-9EBB-C663EE006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EC2DD-479A-4889-82A1-B7EE7B8BDE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CC5E7-BA90-45EE-9F93-E0F3A3605C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2024-04-26T14:19:54Z</dcterms:modified>
</cp:coreProperties>
</file>