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435E7-B54E-4173-BE0C-F3687AFB2B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EC5D8-8980-4505-88AB-CCD8DA04CF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Variation of TiO2 vs MgO. (b) Variation of P2O5 vs MgO. Symbols and errors as for Fig.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FD216C-5959-4600-896F-C81BCC3356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5.9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5, May 1998, Pages 905–936,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https://doi.org/10.1093/petroj/39.5.905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(a) Variation of TiO</a:t>
            </a:r>
            <a:r>
              <a:rPr lang="en-US" altLang="en-US" b="0" baseline="-25000"/>
              <a:t>2</a:t>
            </a:r>
            <a:r>
              <a:rPr lang="en-US" altLang="en-US" b="0"/>
              <a:t> vs MgO. (b) Variation of P</a:t>
            </a:r>
            <a:r>
              <a:rPr lang="en-US" altLang="en-US" b="0" baseline="-25000"/>
              <a:t>2</a:t>
            </a:r>
            <a:r>
              <a:rPr lang="en-US" altLang="en-US" b="0"/>
              <a:t>O</a:t>
            </a:r>
            <a:r>
              <a:rPr lang="en-US" altLang="en-US" b="0" baseline="-25000"/>
              <a:t>5</a:t>
            </a:r>
            <a:r>
              <a:rPr lang="en-US" altLang="en-US" b="0"/>
              <a:t> vs MgO. Symbols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(a) Variation of TiO2 vs MgO. (b) Variation of P2O5 vs MgO. Symbols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2024-04-27T04:53:47Z</dcterms:modified>
</cp:coreProperties>
</file>