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02E73-C93D-406F-BBDE-39DB829252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DFD49-21FB-4D1C-A2D5-72A3E36CC7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8872F-0244-4D70-B9BA-1E3D5EA21C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2024-04-27T01:26:18Z</dcterms:modified>
</cp:coreProperties>
</file>