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EAE58-9544-455D-AB05-ED0DDCDF4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44B0E-E489-4C4B-9526-F99AD4D87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A.Cornu aspersum maximum reared at 15 °C, fold of foot integument. B. C. a. maximum, 15 °C, external epithelium of foot integument and subepithelial connective tissue. C. C. a. maximum, 20 °C, muscle tissue. D. C. a. maximum, 20 °C, muscle tissue. E. C. a. maximum, 20 °C, hepatopancreas follicles. F. C. a. maximum, 20 °C, hepatopancreas cells. Abbreviations: CT, connective tissue; D, cytoplasm of digestive cells; E, foot epithelium; EM, endomysium; HP, hepatopancreas follicles; HS, system of haemocoelic sinuses (empty spaces); M, longitudinal and cross sections through muscle cells; MG, mucus gland; N, nucleus; Nu, nucleolus. Scale bars: A, C, E = 50 µm; B, D, F = 10 µm;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0DAFD-A694-4FA3-9230-55B35AD9D0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235–243,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A.Cornu aspersum maximum reared at 15 °C, fold of foot integument. B. C. a. maximum, 15 °C, external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A.Cornu aspersum maximum reared at 15 °C, fold of foot integument. B. C. a. maximum, 15 °C, external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2024-04-27T03:29:01Z</dcterms:modified>
</cp:coreProperties>
</file>