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859B8-28EF-4FD2-B296-CCDE9D89DD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9BD4E-C955-483C-814A-7CA7D70367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47ADF-5A41-46DC-90A2-A610147EB3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2024-04-26T22:48:28Z</dcterms:modified>
</cp:coreProperties>
</file>