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20A3D-457E-463F-ABC9-5FF31E7584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F29A4-BBA8-4AD8-9439-818E1BA9B9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Historical decomposition. The thin line denotes the real oil price (or the US industrial production), in deviation from the baseline. The bars in each panel denote the component of the series accounted for by each structural shock. The “Real oil price” is the ratio between the oil price and the US CPI.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by the European Economic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72FB6-DADA-4BFB-B2D8-F6E18EFAA9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42-4774.2012.0107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the European Economic Association</a:t>
            </a:r>
            <a:r>
              <a:rPr lang="en-US" altLang="en-US" sz="1000">
                <a:solidFill>
                  <a:srgbClr val="333333"/>
                </a:solidFill>
              </a:rPr>
              <a:t>, Volume 10, Issue 5, 1 October 2012, Pages 1059–1083, </a:t>
            </a:r>
            <a:r>
              <a:rPr lang="en-US" altLang="en-US" sz="1000">
                <a:solidFill>
                  <a:srgbClr val="333333"/>
                </a:solidFill>
                <a:hlinkClick r:id="rId3"/>
              </a:rPr>
              <a:t>https://doi.org/10.1111/j.1542-4774.2012.01079.x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Historical decomposition. The thin line denotes the real oil price (or the US industrial production),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Historical decomposition. The thin line denotes the real oil price (or the US industrial production),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2024-04-26T08:50:22Z</dcterms:modified>
</cp:coreProperties>
</file>