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6DD15-A65B-4AF8-968B-E74105A43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C9373-3FA1-43F5-863C-E27F727A1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00CA4-533A-42A0-9F4D-E1B719441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2024-04-26T07:31:42Z</dcterms:modified>
</cp:coreProperties>
</file>