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CAB498-BF8B-4AE0-B89A-C6D1929E4B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B0EA6-542F-455C-A888-435C5BC803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E35B5B-183F-49E8-BA08-C382A89337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2024-04-18T19:37:26Z</dcterms:modified>
</cp:coreProperties>
</file>