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7BD4B-1C91-4D47-8CFF-C24C88C9E0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6A1B2-7DEF-4612-B565-375126DABF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9AD23-2627-44BB-B0B7-B3D3B7E049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2024-05-01T21:22:19Z</dcterms:modified>
</cp:coreProperties>
</file>