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C7124E-4DDD-48CA-B3B8-4EA5684B84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2618AF-55C9-461C-A099-6F5B89DE35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15. Population spike density functions of neurons in the motor cortex (filled gray) and area 7a (open) cells with similar responses in the two tasks during activation periods (type 3). (A) Interception and (B) NOGO tasks aligned to the onset of the stimulus movement (0 s). (C) interception and (D) NOGO tasks aligned to the movement onset during the interception task (0 s). Look to the higher responses in the real motion condition during the NOGO task. Same conventions of Figure 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E495CF-760C-422E-85AD-0A112E0948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314–331, </a:t>
            </a:r>
            <a:r>
              <a:rPr lang="en-US" altLang="en-US" sz="1000">
                <a:solidFill>
                  <a:srgbClr val="333333"/>
                </a:solidFill>
                <a:hlinkClick r:id="rId3"/>
              </a:rPr>
              <a:t>https://doi.org/10.1093/cercor/bhg130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15. Population spike density functions of neurons in the motor cortex (filled gray) and area 7a (open)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15. Population spike density functions of neurons in the motor cortex (filled gray) and area 7a (open)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2024-04-26T11:47:06Z</dcterms:modified>
</cp:coreProperties>
</file>