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C19164-00F3-402C-8F86-2A3AE53203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4E8BC1-4515-4FF3-81A1-B55BBBA0BE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4245B6-CD8A-4761-8BDD-EC552FB1B8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2024-04-26T18:36:32Z</dcterms:modified>
</cp:coreProperties>
</file>