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B4FB34-2D06-4BD3-9ED8-8E45D03C384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CDB00-D5AF-4625-BC71-DFF3DD096CE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Search interfaces. ( a ) The Quick Search interface. This is also the homepage of PBmice. ( b ) The Advanced Search interface.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BD70A4-68FF-423D-A26C-6646A2FABD8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An example of the INSERT Detail interface. Information is based on INSERT AF0-47T6 in PBmice.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BD70A4-68FF-423D-A26C-6646A2FABD8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An example of the LINE interface. Information is based on LINE Pkd2.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BD70A4-68FF-423D-A26C-6646A2FABD8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Examples of the Gene Information interface and Transcript interface. Data displayed is based on the Pkd2 gene.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BD70A4-68FF-423D-A26C-6646A2FABD8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An example of the Search Result interface, using search term Pkd2.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BD70A4-68FF-423D-A26C-6646A2FABD8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m7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m7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m7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ar/gkm7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ar/gkm7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36, Issue suppl_1, 1 January 2008, Pages D729–D734,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https://doi.org/10.1093/nar/gkm790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Search interfaces. ( a ) The Quick Search interface. This is also the homepage of PBmice. ( b ) The Advanced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75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36, Issue suppl_1, 1 January 2008, Pages D729–D734,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https://doi.org/10.1093/nar/gkm790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An example of the INSERT Detail interface. Information is based on INSERT AF0-47T6 in PBmice.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89200" y="1371600"/>
            <a:ext cx="41721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36, Issue suppl_1, 1 January 2008, Pages D729–D734,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https://doi.org/10.1093/nar/gkm790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An example of the LINE interface. Information is based on LINE Pkd2.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2132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36, Issue suppl_1, 1 January 2008, Pages D729–D734,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https://doi.org/10.1093/nar/gkm790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Examples of the Gene Information interface and Transcript interface. Data displayed is based on the Pkd2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49500" y="1371600"/>
            <a:ext cx="44472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36, Issue suppl_1, 1 January 2008, Pages D729–D734,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https://doi.org/10.1093/nar/gkm790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An example of the Search Result interface, using search term Pkd2.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945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Search interfaces. ( a ) The Quick Search interface. This is also the homepage of PBmice. ( b ) The Advanced ...</vt:lpstr>
      <vt:lpstr>Figure 2. An example of the INSERT Detail interface. Information is based on INSERT AF0-47T6 in PBmice. 
</vt:lpstr>
      <vt:lpstr>Figure 3. An example of the LINE interface. Information is based on LINE Pkd2. 
</vt:lpstr>
      <vt:lpstr>Figure 4. Examples of the Gene Information interface and Transcript interface. Data displayed is based on the Pkd2 ...</vt:lpstr>
      <vt:lpstr>Figure 5. An example of the Search Result interface, using search term Pkd2. 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2024-04-27T05:17:43Z</dcterms:modified>
</cp:coreProperties>
</file>