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ECAD1-DC73-4F5A-A038-D264F32F34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D527CF-9BF1-4003-A0CB-D87E3849EA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B52E9-CFED-49F9-84D3-F6B56E8793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2024-04-26T04:10:08Z</dcterms:modified>
</cp:coreProperties>
</file>